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  <p:sldId id="265" r:id="rId9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E31F306-6C2C-4491-8B7B-AF12EB88A371}" type="datetimeFigureOut">
              <a:rPr lang="es-PE" smtClean="0"/>
              <a:t>20/04/2016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6F6137F-01AB-45A4-B23B-3286986F9DC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314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0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7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16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02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1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12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70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3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4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4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1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9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2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5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Rectángulo"/>
          <p:cNvSpPr/>
          <p:nvPr/>
        </p:nvSpPr>
        <p:spPr>
          <a:xfrm>
            <a:off x="4056855" y="2455065"/>
            <a:ext cx="2770188" cy="2028823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PE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 de Dialogo Ancash</a:t>
            </a:r>
            <a:r>
              <a:rPr lang="es-PE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GDA</a:t>
            </a:r>
            <a:endParaRPr lang="es-PE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PE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 Colegiada</a:t>
            </a:r>
            <a:r>
              <a:rPr lang="es-PE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C.C.</a:t>
            </a:r>
            <a:endParaRPr lang="es-PE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417512" y="2679696"/>
            <a:ext cx="2743200" cy="1571625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PE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de Líderes Sociales de Ancash - </a:t>
            </a:r>
            <a:r>
              <a:rPr lang="es-PE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RLSA</a:t>
            </a:r>
            <a:endParaRPr lang="es-PE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532687" y="2451100"/>
            <a:ext cx="2420938" cy="547689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</a:t>
            </a:r>
            <a:r>
              <a:rPr lang="es-PE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</a:t>
            </a:r>
            <a:endParaRPr lang="es-P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7532687" y="3191665"/>
            <a:ext cx="2420938" cy="547689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Comunicaciones</a:t>
            </a:r>
            <a:endParaRPr lang="es-P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532687" y="3936195"/>
            <a:ext cx="2420938" cy="547693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de Ética</a:t>
            </a:r>
            <a:endParaRPr lang="es-P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echa izquierda y derecha 9"/>
          <p:cNvSpPr/>
          <p:nvPr/>
        </p:nvSpPr>
        <p:spPr>
          <a:xfrm>
            <a:off x="3255962" y="3265881"/>
            <a:ext cx="705643" cy="399254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Flecha izquierda y derecha 12"/>
          <p:cNvSpPr/>
          <p:nvPr/>
        </p:nvSpPr>
        <p:spPr>
          <a:xfrm>
            <a:off x="6887368" y="2557466"/>
            <a:ext cx="610394" cy="399254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 izquierda y derecha 13"/>
          <p:cNvSpPr/>
          <p:nvPr/>
        </p:nvSpPr>
        <p:spPr>
          <a:xfrm>
            <a:off x="6887368" y="3340100"/>
            <a:ext cx="610394" cy="399254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Flecha izquierda y derecha 14"/>
          <p:cNvSpPr/>
          <p:nvPr/>
        </p:nvSpPr>
        <p:spPr>
          <a:xfrm>
            <a:off x="6887368" y="4084634"/>
            <a:ext cx="610394" cy="399254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81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son o qué es?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 algn="just"/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organización conformada por líderes y lideresas sociales de Comunidades Campesinas y </a:t>
            </a:r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localidades preferentemente </a:t>
            </a:r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ámbito rural.</a:t>
            </a:r>
          </a:p>
        </p:txBody>
      </p:sp>
    </p:spTree>
    <p:extLst>
      <p:ext uri="{BB962C8B-B14F-4D97-AF65-F5344CB8AC3E}">
        <p14:creationId xmlns:p14="http://schemas.microsoft.com/office/powerpoint/2010/main" val="245587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¿Quiénes son?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44823"/>
              </p:ext>
            </p:extLst>
          </p:nvPr>
        </p:nvGraphicFramePr>
        <p:xfrm>
          <a:off x="677334" y="1841500"/>
          <a:ext cx="8356601" cy="457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647"/>
                <a:gridCol w="2709080"/>
                <a:gridCol w="3917616"/>
                <a:gridCol w="1305258"/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</a:rPr>
                        <a:t>N°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</a:rPr>
                        <a:t>LÍDER/LIDERESA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</a:rPr>
                        <a:t>COMUNIDAD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</a:rPr>
                        <a:t>PROVINCIA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Adán </a:t>
                      </a:r>
                      <a:r>
                        <a:rPr lang="es-PE" sz="1600" b="1" dirty="0" err="1">
                          <a:effectLst/>
                        </a:rPr>
                        <a:t>Pajuelo</a:t>
                      </a:r>
                      <a:r>
                        <a:rPr lang="es-PE" sz="1600" b="1" dirty="0">
                          <a:effectLst/>
                        </a:rPr>
                        <a:t> Bula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Cruz de Mayo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Huaylas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Antonio Dueñas </a:t>
                      </a:r>
                      <a:r>
                        <a:rPr lang="es-PE" sz="1600" b="1" dirty="0" err="1">
                          <a:effectLst/>
                        </a:rPr>
                        <a:t>Goñi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Cruz de Mayo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Huaylas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Luis Caballero Popayán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Conveagro 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 err="1">
                          <a:effectLst/>
                        </a:rPr>
                        <a:t>Carhuaz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Artemio Giraldo Antonio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Comité de Usuarios – Hualcán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 err="1">
                          <a:effectLst/>
                        </a:rPr>
                        <a:t>Carhuaz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Victoriano Obispo </a:t>
                      </a:r>
                      <a:r>
                        <a:rPr lang="es-PE" sz="1600" b="1" dirty="0" err="1">
                          <a:effectLst/>
                        </a:rPr>
                        <a:t>Rupay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JASS Mataquita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Huaraz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06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Liria Mata </a:t>
                      </a:r>
                      <a:r>
                        <a:rPr lang="es-PE" sz="1600" b="1" dirty="0" err="1">
                          <a:effectLst/>
                        </a:rPr>
                        <a:t>Rupay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Organización Mujeres – Mataquita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Huaraz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07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Urbano Corpus Castillo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Collahuasi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Recuay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08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Teodosia Ramírez Cerna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C.C. Manco </a:t>
                      </a:r>
                      <a:r>
                        <a:rPr lang="es-PE" sz="1600" b="1" dirty="0" err="1">
                          <a:effectLst/>
                        </a:rPr>
                        <a:t>Cápac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Recuay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09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Melitón Genebrozo Rivera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C.C. </a:t>
                      </a:r>
                      <a:r>
                        <a:rPr lang="es-PE" sz="1600" b="1" dirty="0" err="1">
                          <a:effectLst/>
                        </a:rPr>
                        <a:t>Huambo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Recuay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10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Celso Jaimes Vásquez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C.C. </a:t>
                      </a:r>
                      <a:r>
                        <a:rPr lang="es-PE" sz="1600" b="1" dirty="0" err="1">
                          <a:effectLst/>
                        </a:rPr>
                        <a:t>Aquia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Bolognesi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11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Santa Huerta Prudencio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C.C. </a:t>
                      </a:r>
                      <a:r>
                        <a:rPr lang="es-PE" sz="1600" b="1" dirty="0" err="1">
                          <a:effectLst/>
                        </a:rPr>
                        <a:t>Aija</a:t>
                      </a:r>
                      <a:r>
                        <a:rPr lang="es-PE" sz="1600" b="1" dirty="0">
                          <a:effectLst/>
                        </a:rPr>
                        <a:t>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Aija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12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Pablo Salazar Solís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 err="1">
                          <a:effectLst/>
                        </a:rPr>
                        <a:t>Juprog</a:t>
                      </a:r>
                      <a:r>
                        <a:rPr lang="es-PE" sz="1600" b="1" dirty="0">
                          <a:effectLst/>
                        </a:rPr>
                        <a:t> – San Marcos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Huari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13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María Marzano Velásquez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Chipta – San Marcos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Huari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14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Antonio Castro Garay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Santa Cruz de Pichiú – San Marcos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Huari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15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Yolanda Policarpo Jara 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effectLst/>
                        </a:rPr>
                        <a:t>Junta de usuarios de Agua </a:t>
                      </a:r>
                      <a:endParaRPr lang="es-P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</a:rPr>
                        <a:t>Huari </a:t>
                      </a:r>
                      <a:endParaRPr lang="es-P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es-P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72909"/>
            <a:ext cx="8596668" cy="4712651"/>
          </a:xfrm>
        </p:spPr>
        <p:txBody>
          <a:bodyPr>
            <a:normAutofit fontScale="70000" lnSpcReduction="20000"/>
          </a:bodyPr>
          <a:lstStyle/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Fortalecer </a:t>
            </a:r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capacidades de líderes y lideresas de comunidades campesinas </a:t>
            </a:r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</a:t>
            </a:r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ámbito </a:t>
            </a:r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rural.</a:t>
            </a:r>
          </a:p>
          <a:p>
            <a:pPr marL="444500" indent="-444500" algn="just"/>
            <a:endParaRPr lang="es-PE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Contribuir en cada una de sus localidades a una gestión publica con racionalidad y transparencia.</a:t>
            </a:r>
            <a:endParaRPr lang="es-P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444500" algn="just"/>
            <a:endParaRPr lang="es-P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 </a:t>
            </a:r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la presencia del GDA en el ámbito rural y las comunidades </a:t>
            </a:r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campesinas.</a:t>
            </a:r>
            <a:endParaRPr lang="es-P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84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</a:t>
            </a:r>
            <a:r>
              <a:rPr lang="es-P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Organizativa: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Coordinador.</a:t>
            </a: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Adjunto.</a:t>
            </a: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 cotidianos.</a:t>
            </a: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 esporádicos</a:t>
            </a:r>
            <a:r>
              <a:rPr lang="es-P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42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</a:t>
            </a:r>
            <a:r>
              <a:rPr lang="es-P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Comunicación: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Teléfono.</a:t>
            </a:r>
          </a:p>
          <a:p>
            <a:pPr marL="0" indent="0" algn="just">
              <a:buNone/>
            </a:pPr>
            <a:endParaRPr lang="es-PE" sz="1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</a:t>
            </a:r>
          </a:p>
          <a:p>
            <a:pPr marL="444500" indent="-444500" algn="just"/>
            <a:endParaRPr lang="es-P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41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 </a:t>
            </a:r>
            <a:r>
              <a:rPr lang="es-P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Apoyo: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Impresos.</a:t>
            </a:r>
          </a:p>
          <a:p>
            <a:pPr marL="444500" indent="-444500" algn="just"/>
            <a:r>
              <a:rPr lang="es-P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Otros.</a:t>
            </a:r>
            <a:endParaRPr lang="es-P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284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3545" y="272534"/>
            <a:ext cx="4105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3200" b="1" dirty="0">
                <a:latin typeface="Calibri Light"/>
                <a:ea typeface="Calibri"/>
                <a:cs typeface="Times New Roman"/>
              </a:rPr>
              <a:t>GRUPO IMPULSOR:</a:t>
            </a:r>
            <a:endParaRPr lang="es-PE" sz="32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95031"/>
              </p:ext>
            </p:extLst>
          </p:nvPr>
        </p:nvGraphicFramePr>
        <p:xfrm>
          <a:off x="463544" y="1008380"/>
          <a:ext cx="9274815" cy="5316220"/>
        </p:xfrm>
        <a:graphic>
          <a:graphicData uri="http://schemas.openxmlformats.org/drawingml/2006/table">
            <a:tbl>
              <a:tblPr firstRow="1" firstCol="1" bandRow="1"/>
              <a:tblGrid>
                <a:gridCol w="3346456"/>
                <a:gridCol w="1676400"/>
                <a:gridCol w="4251959"/>
              </a:tblGrid>
              <a:tr h="38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Nombres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Correo electrónico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Urbano Corpus Castillo,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Recuay</a:t>
                      </a:r>
                      <a:endParaRPr lang="es-PE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u="non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corpusp@hotmail.com</a:t>
                      </a:r>
                      <a:endParaRPr lang="es-PE" sz="2000" u="non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Pablo Salazar Solís,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 Marcos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juprog@hotmail.es</a:t>
                      </a:r>
                      <a:endParaRPr lang="es-PE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Santa Huerta Prudencio,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Aija</a:t>
                      </a:r>
                      <a:endParaRPr lang="es-PE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santadelita@hotmail.com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Luis Caballero Popayán,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Carhuaz</a:t>
                      </a:r>
                      <a:endParaRPr lang="es-PE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Apicarhuaz_caballero@hotmail.com</a:t>
                      </a:r>
                      <a:endParaRPr lang="es-PE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María </a:t>
                      </a:r>
                      <a:r>
                        <a:rPr lang="es-PE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Marsano</a:t>
                      </a: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Velásquez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 Marcos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mariamarzanochipta@hotmail.com</a:t>
                      </a:r>
                      <a:endParaRPr lang="es-PE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Yolanda Policarpo Jara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Huari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yolitaisabelpj@hotmail.com</a:t>
                      </a:r>
                      <a:endParaRPr lang="es-PE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16263" y="2984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719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306</Words>
  <Application>Microsoft Office PowerPoint</Application>
  <PresentationFormat>Personalizado</PresentationFormat>
  <Paragraphs>116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Presentación de PowerPoint</vt:lpstr>
      <vt:lpstr>¿Qué son o qué es?</vt:lpstr>
      <vt:lpstr>¿Quiénes son?</vt:lpstr>
      <vt:lpstr>Objetivos:</vt:lpstr>
      <vt:lpstr>Estructura Organizativa:</vt:lpstr>
      <vt:lpstr>Formas de Comunicación:</vt:lpstr>
      <vt:lpstr>Herramientas de Apoyo: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Corpus Quiroz</dc:creator>
  <cp:lastModifiedBy>MCPU</cp:lastModifiedBy>
  <cp:revision>10</cp:revision>
  <cp:lastPrinted>2015-08-18T19:23:46Z</cp:lastPrinted>
  <dcterms:created xsi:type="dcterms:W3CDTF">2015-08-18T14:45:43Z</dcterms:created>
  <dcterms:modified xsi:type="dcterms:W3CDTF">2016-04-20T13:49:25Z</dcterms:modified>
</cp:coreProperties>
</file>